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57" r:id="rId3"/>
    <p:sldId id="258" r:id="rId4"/>
    <p:sldId id="259" r:id="rId5"/>
    <p:sldId id="263" r:id="rId6"/>
    <p:sldId id="264" r:id="rId7"/>
    <p:sldId id="262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F29D7-F5C6-466B-964E-0379EF44EE29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C028C-917F-4B98-8862-EAEB35730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247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C028C-917F-4B98-8862-EAEB35730B19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4625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Формат мероприятия по  профориентации -ПРОФКВЕСТ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60232" y="1124744"/>
            <a:ext cx="2088232" cy="5157192"/>
          </a:xfrm>
        </p:spPr>
        <p:txBody>
          <a:bodyPr>
            <a:noAutofit/>
          </a:bodyPr>
          <a:lstStyle/>
          <a:p>
            <a:pPr algn="just"/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апреля 2017 года впервые на базе «Новочеркасского колледжа промышленных технологий и управления» прошло мероприятие «</a:t>
            </a:r>
            <a:r>
              <a:rPr lang="ru-RU"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ПрофКвест</a:t>
            </a:r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дающий возможность учащимся средних общеобразовательных учебных заведений попробовать себя в той или иной профессии. Мероприятие проходило на 9 площадках, каждая из них соответствовала определенной профессии или специальности по заданному профилю. Площадки расположились в двух корпусах, в одном специальности сервисного обслуживания: «Банковское дело», «Товароведение и экспертиза качества потребительских товаров», «Гостиничный сервис», «Парикмахерское искусство», «Реклама». Другой корпус предлагал попробовать свои силы в технических специальностях: « Организация перевозок и управление на транспорте», «Техническое обслуживание и ремонт автомобильного транспорта», «Пожарная безопасность» и «Защита в чрезвычайных ситуациях». Пятьдесят человек разделенных на шесть команд буквально с первых минут приступили к практике. Школьники и студенты не знающие друг друга ранее в рамках «</a:t>
            </a:r>
            <a:r>
              <a:rPr lang="ru-RU"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стали одним целым. Полученный опыт той или иной специализации позволил каждому участнику оценить свои силы чтобы в будущем сделать правильный выбор.</a:t>
            </a:r>
            <a:b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lovushka-krsk.ru/content-images/4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3"/>
          <a:stretch/>
        </p:blipFill>
        <p:spPr bwMode="auto">
          <a:xfrm>
            <a:off x="179512" y="1619250"/>
            <a:ext cx="6274784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519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3"/>
            <a:ext cx="7846640" cy="5760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Профквест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«Техническое обслуживание и ремонт автомобильного транспорта»</a:t>
            </a:r>
            <a:endParaRPr lang="ru-RU" sz="27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572000" y="4984082"/>
            <a:ext cx="4392488" cy="1731066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ходе  мероприятия старшеклассники  19 школы   решали  ситуационно- производственные задачи  по обнаружению  и устранению неисправностей   агрегатов грузового и легкового транспорта,  устраняли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неисправности, примеряли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себя роль водителей скоростного такси.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nkptiu.ru/dl_images/udb_photos/udb3-rec8-field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513" y="1988840"/>
            <a:ext cx="435768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\\192.168.0.2\управление колледжем\Отдел профориентации (Мамаева С.Н.)\ЮЛЯ)))\на сайт\15.11.17 профквест школа №3\Dkxw_uxt7D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190" y="1340768"/>
            <a:ext cx="4139382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dirty="0" err="1" smtClean="0"/>
              <a:t>Профквест</a:t>
            </a:r>
            <a:r>
              <a:rPr lang="ru-RU" sz="3100" dirty="0" smtClean="0"/>
              <a:t> по специальности «Организация  перевозок и управление на транспорте»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5000612"/>
            <a:ext cx="4821654" cy="1857388"/>
          </a:xfrm>
        </p:spPr>
        <p:txBody>
          <a:bodyPr>
            <a:normAutofit/>
          </a:bodyPr>
          <a:lstStyle/>
          <a:p>
            <a:r>
              <a:rPr lang="ru-RU" sz="1200" dirty="0" smtClean="0"/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Профессиональный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сплотил в дружную команду старшеклассников 5  школы.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входе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ребятам необходимо было проявить командную работу для  подбора подвижного состава его своевременной загрузки,  составления  оптимального экономически выгодного маршрута со своевременной доставкой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груза,расчета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прибыли для компании и процента вознаграждения  для каждого участника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\\192.168.0.2\управление колледжем\Отдел профориентации (Мамаева С.Н.)\ЮЛЯ)))\на сайт\15.11.17 профквест школа №3\maLDZrgxu5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4572000" cy="3429000"/>
          </a:xfrm>
          <a:prstGeom prst="rect">
            <a:avLst/>
          </a:prstGeom>
          <a:noFill/>
        </p:spPr>
      </p:pic>
      <p:pic>
        <p:nvPicPr>
          <p:cNvPr id="2052" name="Picture 4" descr="\\192.168.0.2\управление колледжем\Отдел профориентации (Мамаева С.Н.)\ЮЛЯ)))\на сайт\15.11.17 профквест школа №3\UdnzY0OwVL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2492896"/>
            <a:ext cx="4381499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648071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Профквест</a:t>
            </a:r>
            <a:r>
              <a:rPr lang="ru-RU" sz="2400" dirty="0" smtClean="0"/>
              <a:t> по специальности «Защита в чрезвычайных ситуациях»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4320480" cy="2376264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«Пожарная команда»  дал возможность в реалиях старшеклассникам 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Бессергеневской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школы  почувствовать себя пожарной командой , которая выполняла задачу по спасению человека в задымленной зоне под завалами  по  строго отведенному времени.  Практический опыт работы в чрезвычайных ситуациях с усиленными физическими нагрузками  заставил многих школьников –романтиков задуматься о выборе профессии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3075" name="Picture 3" descr="\\192.168.0.2\управление колледжем\Отдел профориентации (Мамаева С.Н.)\ЮЛЯ)))\на сайт\профквест 2.10.17\IMG_18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1827" y="1032598"/>
            <a:ext cx="4487874" cy="3365906"/>
          </a:xfrm>
          <a:prstGeom prst="rect">
            <a:avLst/>
          </a:prstGeom>
          <a:noFill/>
        </p:spPr>
      </p:pic>
      <p:pic>
        <p:nvPicPr>
          <p:cNvPr id="3074" name="Picture 2" descr="\\192.168.0.2\управление колледжем\Отдел профориентации (Мамаева С.Н.)\ЮЛЯ)))\на сайт\15.11.17 профквест школа №3\LFAsibGTD5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1880" y="3489780"/>
            <a:ext cx="4475989" cy="3356992"/>
          </a:xfrm>
          <a:prstGeom prst="rect">
            <a:avLst/>
          </a:prstGeom>
          <a:noFill/>
        </p:spPr>
      </p:pic>
      <p:pic>
        <p:nvPicPr>
          <p:cNvPr id="3076" name="Picture 4" descr="\\192.168.0.2\управление колледжем\Отдел профориентации (Мамаева С.Н.)\ЮЛЯ)))\на сайт\профквест\JABWynzJPY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3315605"/>
            <a:ext cx="2643206" cy="3529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846640" cy="648071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Профквест</a:t>
            </a:r>
            <a:r>
              <a:rPr lang="ru-RU" sz="2800" dirty="0" smtClean="0"/>
              <a:t> «Стилист-парикмахер»</a:t>
            </a:r>
            <a:endParaRPr lang="ru-RU" sz="2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505" y="980728"/>
            <a:ext cx="4845530" cy="2162496"/>
          </a:xfrm>
        </p:spPr>
        <p:txBody>
          <a:bodyPr>
            <a:normAutofit/>
          </a:bodyPr>
          <a:lstStyle/>
          <a:p>
            <a:r>
              <a:rPr lang="ru-RU" sz="1200" dirty="0" smtClean="0"/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Активное участие приняли  старшеклассники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Багаевской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школы  в прохождении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«Стилист- парикмахер».                   В  ходе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необходимо было правильно организовать рабочее место,  соблюсти все правила гигиены,  подготовить волосы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манекена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окрасе ,  смешиванием разных тонов краски добиться нужного результата.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выполнения реальных задач статистика еще раз подтвердилась - лучшие результаты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показали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юноши.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\\192.168.0.2\управление колледжем\Отдел профориентации (Мамаева С.Н.)\ЮЛЯ)))\на сайт\профквест\cIGNQ9dwb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24"/>
            <a:ext cx="4953035" cy="3714776"/>
          </a:xfrm>
          <a:prstGeom prst="rect">
            <a:avLst/>
          </a:prstGeom>
          <a:noFill/>
        </p:spPr>
      </p:pic>
      <p:pic>
        <p:nvPicPr>
          <p:cNvPr id="19459" name="Picture 3" descr="\\192.168.0.2\управление колледжем\Отдел профориентации (Мамаева С.Н.)\ЮЛЯ)))\на сайт\10.10.17 профквест и тренинги\EOVHzpulb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1484784"/>
            <a:ext cx="3910010" cy="5213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792088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Профквест</a:t>
            </a:r>
            <a:r>
              <a:rPr lang="ru-RU" sz="2400" dirty="0" smtClean="0"/>
              <a:t>  «Я -продавец»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640960" cy="1800200"/>
          </a:xfrm>
        </p:spPr>
        <p:txBody>
          <a:bodyPr>
            <a:normAutofit/>
          </a:bodyPr>
          <a:lstStyle/>
          <a:p>
            <a:r>
              <a:rPr lang="ru-RU" sz="1200" dirty="0" smtClean="0"/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Прошли интересные  и увлекательные  соревнования команд школы № 8 в 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квесте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«Я- ПРОДАВЕЦ» . По заданию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командам необходимо было побывать в роли продавца - консультанта, товароведа,  директора магазина,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мерчендайзера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выполнить  производственную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задачу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 расчету   ассортимента товара, консультации покупателя, определения сроков реализации товаров , а так же профессиональной выкладке товаров на торговые  полки.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Увлеченные  интересной организацией работы старшеклассники отметили для себя , что о распространенной профессии  продавца они знали очень мало до участия в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квесте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\\192.168.0.2\управление колледжем\Отдел профориентации (Мамаева С.Н.)\ЮЛЯ)))\на сайт\профквест\RXh8WhMKlk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86" y="3427187"/>
            <a:ext cx="4572000" cy="3429000"/>
          </a:xfrm>
          <a:prstGeom prst="rect">
            <a:avLst/>
          </a:prstGeom>
          <a:noFill/>
        </p:spPr>
      </p:pic>
      <p:pic>
        <p:nvPicPr>
          <p:cNvPr id="20483" name="Picture 3" descr="\\192.168.0.2\управление колледжем\Отдел профориентации (Мамаева С.Н.)\ЮЛЯ)))\на сайт\10.10.17 профквест и тренинги\T2o3AzwRGU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4018" y="2781498"/>
            <a:ext cx="4762501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 ноября  в  </a:t>
            </a: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Новочеркасском колледже промышленных технологий и управления</a:t>
            </a: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открыли свои двери  новые площадки 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профквестов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специальностям  </a:t>
            </a: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Монтаж и техническая эксплуатация холодильно-компрессорных машин и установок </a:t>
            </a: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Монтаж и техническая эксплуатация промышленного оборудования</a:t>
            </a: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Ветеринария</a:t>
            </a: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Учащиеся 9 классов школы №3 г.Новочеркасска успешно прошли профессиональные  пробы в заданиях   </a:t>
            </a: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Профквеста</a:t>
            </a: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</a:t>
            </a:r>
            <a:r>
              <a:rPr lang="ru-RU" sz="1400" dirty="0" smtClean="0">
                <a:latin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</a:rPr>
            </a:b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работы для школьников организовали и провели экскурсию по учебному полигону по компетенции </a:t>
            </a: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Ресторанный сервис</a:t>
            </a: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учебному кулинарному цеху.  </a:t>
            </a:r>
            <a:r>
              <a:rPr lang="ru-RU" sz="1400" dirty="0" smtClean="0">
                <a:latin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</a:rPr>
            </a:b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традиционном </a:t>
            </a: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Профкоктейле</a:t>
            </a: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гости колледжа подробно познакомились со всеми специальностями  колледжа , их особенностями и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востребованностью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рынке труда, а также об  условиях поступления в колледж.</a:t>
            </a:r>
            <a:endParaRPr lang="ru-RU" sz="1400" dirty="0"/>
          </a:p>
        </p:txBody>
      </p:sp>
      <p:pic>
        <p:nvPicPr>
          <p:cNvPr id="5122" name="Picture 2" descr="\\192.168.0.2\управление колледжем\Отдел профориентации (Мамаева С.Н.)\ЮЛЯ)))\на сайт\22.11.17 профквест школа №3 Александровская\r5AjHT505Z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6429420" cy="4500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19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Профквест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специальности «Ветеринария»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5119658" y="1340768"/>
            <a:ext cx="3772822" cy="1944216"/>
          </a:xfrm>
        </p:spPr>
        <p:txBody>
          <a:bodyPr>
            <a:normAutofit/>
          </a:bodyPr>
          <a:lstStyle/>
          <a:p>
            <a:r>
              <a:rPr lang="ru-RU" sz="1200" dirty="0" smtClean="0"/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Задания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профквеста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специальности «Ветеринария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 школьникам 24 школы было выполнять непросто, но интересно и познавательно. Команда должна была  ответить на ряд теоритических вопросов, затем  диагностировать заболевание и 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ыбрать способы лечения  Школьники выбравшие  для дальнейшего обучения данную специальность смогли  побывать в роли ветеринарного фельдшера и почувствовать всю ответственность за жизнь наших  питомцев..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\\192.168.0.2\управление колледжем\Отдел профориентации (Мамаева С.Н.)\ЮЛЯ)))\на сайт\22.11.17 профквест школа №3 Александровская\7pDrEcEql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4762501" cy="3571876"/>
          </a:xfrm>
          <a:prstGeom prst="rect">
            <a:avLst/>
          </a:prstGeom>
          <a:noFill/>
        </p:spPr>
      </p:pic>
      <p:pic>
        <p:nvPicPr>
          <p:cNvPr id="4099" name="Picture 3" descr="\\192.168.0.2\управление колледжем\Отдел профориентации (Мамаева С.Н.)\ЮЛЯ)))\на сайт\22.11.17 профквест школа №3 Александровская\Efg-uzJnj0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49" y="3357562"/>
            <a:ext cx="4667251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570</Words>
  <Application>Microsoft Office PowerPoint</Application>
  <PresentationFormat>Экран (4:3)</PresentationFormat>
  <Paragraphs>19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Формат мероприятия по  профориентации -ПРОФКВЕСТ</vt:lpstr>
      <vt:lpstr> Профквест «Техническое обслуживание и ремонт автомобильного транспорта»</vt:lpstr>
      <vt:lpstr> Профквест по специальности «Организация  перевозок и управление на транспорте»</vt:lpstr>
      <vt:lpstr>Профквест по специальности «Защита в чрезвычайных ситуациях»</vt:lpstr>
      <vt:lpstr>Профквест «Стилист-парикмахер»</vt:lpstr>
      <vt:lpstr>Профквест  «Я -продавец»</vt:lpstr>
      <vt:lpstr>     22 ноября  в  «Новочеркасском колледже промышленных технологий и управления»  открыли свои двери  новые площадки  профквестов по специальностям  «Монтаж и техническая эксплуатация холодильно-компрессорных машин и установок », «Монтаж и техническая эксплуатация промышленного оборудования», «Ветеринария».  Учащиеся 9 классов школы №3 г.Новочеркасска успешно прошли профессиональные  пробы в заданиях   «Профквеста» . В рамках профориентационной работы для школьников организовали и провели экскурсию по учебному полигону по компетенции «Ресторанный сервис» и учебному кулинарному цеху.    На традиционном «Профкоктейле»  гости колледжа подробно познакомились со всеми специальностями  колледжа , их особенностями и востребованностью на рынке труда, а также об  условиях поступления в колледж.</vt:lpstr>
      <vt:lpstr>Профквест по специальности «Ветеринария»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1 апреля 2017 года впервые на базе «Новочеркасского колледжа промышленных технологий и управления» прошло мероприятие «ПрофКвест» дающий возможность учащимся средних общеобразовательных учебных заведений попробовать себя в той или иной профессии. Мероприятие проходило на 9 площадках, каждая из них соответствовала определенной профессии или специальности по заданному профилю. Площадки расположились в двух корпусах, в одном специальности сервисного обслуживания: «Банковское дело», «Товароведение и экспертиза качества потребительских товаров», «Гостиничный сервис», «Парикмахерское искусство», «Реклама». Другой корпус предлагал попробовать свои силы в технических специальностях: « Организация перевозок и управление на транспорте», «Техническое обслуживание и ремонт автомобильного транспорта», «Пожарная безопасность» и «Защита в чрезвычайных ситуациях». Пятьдесят человек разделенных на шесть команд буквально с первых минут приступили к практике. Школьники и студенты не знающие друг друга ранее в рамках «Квеста» стали одним целым. Полученный опыт той или иной специализации позволил каждому участнику оценить свои силы чтобы в будущем сделать правильный выбор. </dc:title>
  <cp:lastModifiedBy>admin</cp:lastModifiedBy>
  <cp:revision>19</cp:revision>
  <dcterms:modified xsi:type="dcterms:W3CDTF">2019-07-17T18:10:04Z</dcterms:modified>
</cp:coreProperties>
</file>